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2" r:id="rId4"/>
    <p:sldId id="272" r:id="rId5"/>
    <p:sldId id="263" r:id="rId6"/>
    <p:sldId id="264" r:id="rId7"/>
    <p:sldId id="271" r:id="rId8"/>
    <p:sldId id="265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1975-7C22-48F3-AF50-4D0FA37723C2}" type="datetimeFigureOut">
              <a:rPr lang="nl-NL" smtClean="0"/>
              <a:pPr/>
              <a:t>21-11-2013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538F-7187-46A1-B520-C165C83FB6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1975-7C22-48F3-AF50-4D0FA37723C2}" type="datetimeFigureOut">
              <a:rPr lang="nl-NL" smtClean="0"/>
              <a:pPr/>
              <a:t>21-11-2013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538F-7187-46A1-B520-C165C83FB6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1975-7C22-48F3-AF50-4D0FA37723C2}" type="datetimeFigureOut">
              <a:rPr lang="nl-NL" smtClean="0"/>
              <a:pPr/>
              <a:t>21-11-2013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538F-7187-46A1-B520-C165C83FB6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1975-7C22-48F3-AF50-4D0FA37723C2}" type="datetimeFigureOut">
              <a:rPr lang="nl-NL" smtClean="0"/>
              <a:pPr/>
              <a:t>21-11-2013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538F-7187-46A1-B520-C165C83FB6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1975-7C22-48F3-AF50-4D0FA37723C2}" type="datetimeFigureOut">
              <a:rPr lang="nl-NL" smtClean="0"/>
              <a:pPr/>
              <a:t>21-11-2013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538F-7187-46A1-B520-C165C83FB6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1975-7C22-48F3-AF50-4D0FA37723C2}" type="datetimeFigureOut">
              <a:rPr lang="nl-NL" smtClean="0"/>
              <a:pPr/>
              <a:t>21-11-2013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538F-7187-46A1-B520-C165C83FB6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1975-7C22-48F3-AF50-4D0FA37723C2}" type="datetimeFigureOut">
              <a:rPr lang="nl-NL" smtClean="0"/>
              <a:pPr/>
              <a:t>21-11-2013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538F-7187-46A1-B520-C165C83FB6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1975-7C22-48F3-AF50-4D0FA37723C2}" type="datetimeFigureOut">
              <a:rPr lang="nl-NL" smtClean="0"/>
              <a:pPr/>
              <a:t>21-11-2013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538F-7187-46A1-B520-C165C83FB6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1975-7C22-48F3-AF50-4D0FA37723C2}" type="datetimeFigureOut">
              <a:rPr lang="nl-NL" smtClean="0"/>
              <a:pPr/>
              <a:t>21-11-2013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538F-7187-46A1-B520-C165C83FB6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1975-7C22-48F3-AF50-4D0FA37723C2}" type="datetimeFigureOut">
              <a:rPr lang="nl-NL" smtClean="0"/>
              <a:pPr/>
              <a:t>21-11-2013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538F-7187-46A1-B520-C165C83FB6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1975-7C22-48F3-AF50-4D0FA37723C2}" type="datetimeFigureOut">
              <a:rPr lang="nl-NL" smtClean="0"/>
              <a:pPr/>
              <a:t>21-11-2013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538F-7187-46A1-B520-C165C83FB6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81975-7C22-48F3-AF50-4D0FA37723C2}" type="datetimeFigureOut">
              <a:rPr lang="nl-NL" smtClean="0"/>
              <a:pPr/>
              <a:t>21-11-2013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A538F-7187-46A1-B520-C165C83FB6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yiO2dFym0c" TargetMode="External"/><Relationship Id="rId2" Type="http://schemas.openxmlformats.org/officeDocument/2006/relationships/hyperlink" Target="http://www.youtube.com/watch?v=QqF4qXPD33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/>
          <a:lstStyle/>
          <a:p>
            <a:r>
              <a:rPr lang="nl-NL" b="1" dirty="0" smtClean="0"/>
              <a:t>Skiën</a:t>
            </a:r>
            <a:endParaRPr lang="nl-NL" b="1" dirty="0"/>
          </a:p>
        </p:txBody>
      </p:sp>
      <p:pic>
        <p:nvPicPr>
          <p:cNvPr id="21506" name="Picture 2" descr="http://www.outdoorlimitskardinge.nl/media/img/sk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760715" cy="3667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Normen en waarden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nl-NL" dirty="0"/>
              <a:t>G</a:t>
            </a:r>
            <a:r>
              <a:rPr lang="nl-NL" dirty="0" smtClean="0"/>
              <a:t>esloten gebieden</a:t>
            </a:r>
          </a:p>
          <a:p>
            <a:r>
              <a:rPr lang="nl-NL" dirty="0" smtClean="0"/>
              <a:t>Voorrang</a:t>
            </a:r>
          </a:p>
          <a:p>
            <a:r>
              <a:rPr lang="nl-NL" dirty="0" smtClean="0"/>
              <a:t>Hulp bieden</a:t>
            </a:r>
          </a:p>
          <a:p>
            <a:r>
              <a:rPr lang="nl-NL" dirty="0" smtClean="0"/>
              <a:t>Ruimte bij inhalen</a:t>
            </a:r>
          </a:p>
          <a:p>
            <a:r>
              <a:rPr lang="nl-NL" dirty="0" smtClean="0"/>
              <a:t>Legitimatie bewijs</a:t>
            </a:r>
          </a:p>
          <a:p>
            <a:r>
              <a:rPr lang="nl-NL" dirty="0" smtClean="0"/>
              <a:t>Te voet, zijkant piste</a:t>
            </a:r>
          </a:p>
          <a:p>
            <a:r>
              <a:rPr lang="nl-NL" dirty="0" smtClean="0"/>
              <a:t>Veiligheidborden</a:t>
            </a:r>
          </a:p>
          <a:p>
            <a:r>
              <a:rPr lang="nl-NL" dirty="0" smtClean="0"/>
              <a:t>Waarschuwing, ski's kruisen</a:t>
            </a:r>
            <a:endParaRPr lang="nl-NL" dirty="0"/>
          </a:p>
        </p:txBody>
      </p:sp>
      <p:pic>
        <p:nvPicPr>
          <p:cNvPr id="3074" name="Picture 2" descr="http://us.123rf.com/400wm/400/400/difught/difught1204/difught120400002/13159808-paar-kruis-ski-39-s-in-de-sneeuw-highmountains.jpg"/>
          <p:cNvPicPr>
            <a:picLocks noChangeAspect="1" noChangeArrowheads="1"/>
          </p:cNvPicPr>
          <p:nvPr/>
        </p:nvPicPr>
        <p:blipFill>
          <a:blip r:embed="rId2" cstate="print"/>
          <a:srcRect l="49979" t="18323" r="10962" b="10891"/>
          <a:stretch>
            <a:fillRect/>
          </a:stretch>
        </p:blipFill>
        <p:spPr bwMode="auto">
          <a:xfrm>
            <a:off x="5508104" y="3140968"/>
            <a:ext cx="2088232" cy="2526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2852936"/>
            <a:ext cx="8229600" cy="2908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9600" b="1" dirty="0" smtClean="0"/>
              <a:t>   </a:t>
            </a:r>
            <a:r>
              <a:rPr lang="nl-NL" sz="9600" b="1" dirty="0" smtClean="0"/>
              <a:t> </a:t>
            </a:r>
            <a:r>
              <a:rPr lang="nl-NL" sz="9600" b="1" dirty="0" smtClean="0"/>
              <a:t>   Einde</a:t>
            </a:r>
            <a:endParaRPr lang="nl-NL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Inhoud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Geschiedenis</a:t>
            </a:r>
          </a:p>
          <a:p>
            <a:r>
              <a:rPr lang="nl-NL" dirty="0" smtClean="0"/>
              <a:t>Verschillende soorten</a:t>
            </a:r>
            <a:endParaRPr lang="nl-NL" dirty="0" smtClean="0"/>
          </a:p>
          <a:p>
            <a:r>
              <a:rPr lang="nl-NL" dirty="0" smtClean="0"/>
              <a:t>Pioniers/grondleggers</a:t>
            </a:r>
          </a:p>
          <a:p>
            <a:r>
              <a:rPr lang="nl-NL" dirty="0" smtClean="0"/>
              <a:t>Inspirerende locaties</a:t>
            </a:r>
          </a:p>
          <a:p>
            <a:r>
              <a:rPr lang="nl-NL" dirty="0" smtClean="0"/>
              <a:t>Filmpje</a:t>
            </a:r>
          </a:p>
          <a:p>
            <a:r>
              <a:rPr lang="nl-NL" dirty="0" smtClean="0"/>
              <a:t>Skiën als middel</a:t>
            </a:r>
          </a:p>
          <a:p>
            <a:r>
              <a:rPr lang="nl-NL" dirty="0" smtClean="0"/>
              <a:t>Normen en waarden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Geschiedenis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28801"/>
            <a:ext cx="8229600" cy="4680520"/>
          </a:xfrm>
        </p:spPr>
        <p:txBody>
          <a:bodyPr>
            <a:normAutofit/>
          </a:bodyPr>
          <a:lstStyle/>
          <a:p>
            <a:r>
              <a:rPr lang="nl-NL" dirty="0" smtClean="0"/>
              <a:t>6000-7000 jaar </a:t>
            </a:r>
            <a:r>
              <a:rPr lang="nl-NL" dirty="0" smtClean="0"/>
              <a:t>geleden</a:t>
            </a:r>
            <a:endParaRPr lang="nl-NL" dirty="0" smtClean="0"/>
          </a:p>
          <a:p>
            <a:r>
              <a:rPr lang="nl-NL" dirty="0" smtClean="0"/>
              <a:t>Hulpmiddel </a:t>
            </a:r>
            <a:r>
              <a:rPr lang="nl-NL" dirty="0" smtClean="0"/>
              <a:t>jacht </a:t>
            </a:r>
            <a:endParaRPr lang="nl-NL" dirty="0" smtClean="0"/>
          </a:p>
          <a:p>
            <a:r>
              <a:rPr lang="nl-NL" dirty="0" smtClean="0"/>
              <a:t>1522 Zweden </a:t>
            </a:r>
            <a:r>
              <a:rPr lang="nl-NL" dirty="0" smtClean="0"/>
              <a:t>leger</a:t>
            </a:r>
            <a:endParaRPr lang="nl-NL" dirty="0" smtClean="0"/>
          </a:p>
          <a:p>
            <a:r>
              <a:rPr lang="nl-NL" dirty="0" smtClean="0"/>
              <a:t>Transport</a:t>
            </a:r>
          </a:p>
          <a:p>
            <a:r>
              <a:rPr lang="nl-NL" dirty="0" smtClean="0"/>
              <a:t>Scandinavische landen</a:t>
            </a:r>
            <a:endParaRPr lang="nl-NL" dirty="0" smtClean="0"/>
          </a:p>
          <a:p>
            <a:r>
              <a:rPr lang="nl-NL" dirty="0" smtClean="0"/>
              <a:t>Lange ski’s, 1 ski</a:t>
            </a:r>
            <a:endParaRPr lang="nl-NL" dirty="0" smtClean="0"/>
          </a:p>
          <a:p>
            <a:r>
              <a:rPr lang="nl-NL" dirty="0" smtClean="0"/>
              <a:t>Leek op langlaufen --&gt;</a:t>
            </a:r>
            <a:endParaRPr lang="nl-NL" dirty="0" smtClean="0"/>
          </a:p>
        </p:txBody>
      </p:sp>
      <p:pic>
        <p:nvPicPr>
          <p:cNvPr id="4" name="Afbeelding 3" descr="File:Mathias zdarsky ski techniqu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348880"/>
            <a:ext cx="2562225" cy="364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Verschillende soorten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Noords </a:t>
            </a:r>
            <a:r>
              <a:rPr lang="nl-NL" dirty="0" smtClean="0"/>
              <a:t>skiën</a:t>
            </a:r>
          </a:p>
          <a:p>
            <a:pPr>
              <a:buNone/>
            </a:pPr>
            <a:r>
              <a:rPr lang="nl-NL" dirty="0" smtClean="0"/>
              <a:t>- Biatlon, langlaufen, schansspringen, noordse combinatie 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Alpine skiën</a:t>
            </a:r>
          </a:p>
          <a:p>
            <a:pPr>
              <a:buFontTx/>
              <a:buChar char="-"/>
            </a:pPr>
            <a:r>
              <a:rPr lang="nl-NL" dirty="0" smtClean="0"/>
              <a:t>Afdaling, slalom, super G, parallel ski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F</a:t>
            </a:r>
            <a:r>
              <a:rPr lang="nl-NL" dirty="0" smtClean="0"/>
              <a:t>reestyle skiën</a:t>
            </a:r>
          </a:p>
          <a:p>
            <a:pPr>
              <a:buNone/>
            </a:pPr>
            <a:r>
              <a:rPr lang="nl-NL" dirty="0" smtClean="0"/>
              <a:t>- Ski cross, </a:t>
            </a:r>
            <a:r>
              <a:rPr lang="nl-NL" dirty="0" err="1" smtClean="0"/>
              <a:t>aerials</a:t>
            </a:r>
            <a:r>
              <a:rPr lang="nl-NL" dirty="0" smtClean="0"/>
              <a:t>, half </a:t>
            </a:r>
            <a:r>
              <a:rPr lang="nl-NL" dirty="0" err="1" smtClean="0"/>
              <a:t>pipe</a:t>
            </a:r>
            <a:r>
              <a:rPr lang="nl-NL" dirty="0" smtClean="0"/>
              <a:t>, 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1026" name="Picture 2" descr="http://www.onuitstaanbaar.nl/wp-content/uploads/noordse-combinat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20688"/>
            <a:ext cx="1428750" cy="1428750"/>
          </a:xfrm>
          <a:prstGeom prst="rect">
            <a:avLst/>
          </a:prstGeom>
          <a:noFill/>
        </p:spPr>
      </p:pic>
      <p:pic>
        <p:nvPicPr>
          <p:cNvPr id="1028" name="Picture 4" descr="http://www4.pictures.zimbio.com/gi/Jessica+Lindell+Vikarby+Audi+FIS+Alpine+Ski+qyNd7dx6qXLx.jpg"/>
          <p:cNvPicPr>
            <a:picLocks noChangeAspect="1" noChangeArrowheads="1"/>
          </p:cNvPicPr>
          <p:nvPr/>
        </p:nvPicPr>
        <p:blipFill>
          <a:blip r:embed="rId3" cstate="print"/>
          <a:srcRect l="5906" t="14239" r="12146" b="10162"/>
          <a:stretch>
            <a:fillRect/>
          </a:stretch>
        </p:blipFill>
        <p:spPr bwMode="auto">
          <a:xfrm>
            <a:off x="6804248" y="2996952"/>
            <a:ext cx="2028046" cy="1224136"/>
          </a:xfrm>
          <a:prstGeom prst="rect">
            <a:avLst/>
          </a:prstGeom>
          <a:noFill/>
        </p:spPr>
      </p:pic>
      <p:pic>
        <p:nvPicPr>
          <p:cNvPr id="1030" name="Picture 6" descr="http://olympischewintersporten.nl/nl/9Freestyleaerials/jpg/freestyle-ski-tricks.jpg"/>
          <p:cNvPicPr>
            <a:picLocks noChangeAspect="1" noChangeArrowheads="1"/>
          </p:cNvPicPr>
          <p:nvPr/>
        </p:nvPicPr>
        <p:blipFill>
          <a:blip r:embed="rId4" cstate="print"/>
          <a:srcRect l="10080" t="5200" r="31961" b="41881"/>
          <a:stretch>
            <a:fillRect/>
          </a:stretch>
        </p:blipFill>
        <p:spPr bwMode="auto">
          <a:xfrm>
            <a:off x="5004048" y="4869160"/>
            <a:ext cx="1656184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Pioniers/grondleggers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Matthias Zdarsky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- 	Alpineskiën</a:t>
            </a:r>
          </a:p>
          <a:p>
            <a:pPr>
              <a:buFontTx/>
              <a:buChar char="-"/>
            </a:pPr>
            <a:r>
              <a:rPr lang="nl-NL" dirty="0" smtClean="0"/>
              <a:t>Skitechniek</a:t>
            </a:r>
          </a:p>
          <a:p>
            <a:pPr>
              <a:buFontTx/>
              <a:buChar char="-"/>
            </a:pPr>
            <a:r>
              <a:rPr lang="nl-NL" dirty="0" smtClean="0"/>
              <a:t>Wetenschappelijke informatie </a:t>
            </a:r>
          </a:p>
          <a:p>
            <a:pPr>
              <a:buFontTx/>
              <a:buChar char="-"/>
            </a:pPr>
            <a:r>
              <a:rPr lang="nl-NL" dirty="0" smtClean="0"/>
              <a:t>Kluizenaar</a:t>
            </a: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r>
              <a:rPr lang="nl-NL" dirty="0"/>
              <a:t>Sondre </a:t>
            </a:r>
            <a:r>
              <a:rPr lang="nl-NL" dirty="0" smtClean="0"/>
              <a:t>Norheim</a:t>
            </a:r>
          </a:p>
          <a:p>
            <a:pPr>
              <a:buNone/>
            </a:pPr>
            <a:r>
              <a:rPr lang="nl-NL" dirty="0" smtClean="0"/>
              <a:t>- Recreatie </a:t>
            </a:r>
            <a:r>
              <a:rPr lang="nl-NL" dirty="0" smtClean="0">
                <a:sym typeface="Wingdings" pitchFamily="2" charset="2"/>
              </a:rPr>
              <a:t> bekendheid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- Ontwikkelde nieuwe technologieën</a:t>
            </a:r>
          </a:p>
          <a:p>
            <a:pPr>
              <a:buNone/>
            </a:pPr>
            <a:r>
              <a:rPr lang="nl-NL" dirty="0" smtClean="0"/>
              <a:t>- Combineerde springen/skiën en slalom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8194" name="Picture 2" descr="http://t3.gstatic.com/images?q=tbn:ANd9GcQTjSm2oXVeGrGaJOXoo7sJAlptT_n72j8Qi3BWl71uHQrMItOD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276872"/>
            <a:ext cx="173355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Inspirerende locaties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nl-NL" dirty="0" smtClean="0"/>
              <a:t>Europese landen</a:t>
            </a:r>
          </a:p>
          <a:p>
            <a:r>
              <a:rPr lang="nl-NL" dirty="0" smtClean="0"/>
              <a:t>Frankrijk, Zwitserland, Oostenrijk</a:t>
            </a:r>
          </a:p>
          <a:p>
            <a:r>
              <a:rPr lang="nl-NL" dirty="0" smtClean="0"/>
              <a:t>Kwaliteit &amp; prijs</a:t>
            </a:r>
          </a:p>
          <a:p>
            <a:r>
              <a:rPr lang="nl-NL" dirty="0" smtClean="0"/>
              <a:t>Mooie gebieden/natuur</a:t>
            </a:r>
          </a:p>
          <a:p>
            <a:r>
              <a:rPr lang="nl-NL" dirty="0" smtClean="0"/>
              <a:t>150 km – 600 km</a:t>
            </a:r>
          </a:p>
          <a:p>
            <a:r>
              <a:rPr lang="nl-NL" dirty="0" smtClean="0"/>
              <a:t>Skipas 6 dagen €250,-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Picture 2" descr="http://www.senjalodge.com/userimages/DSC_0104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140968"/>
            <a:ext cx="3401739" cy="2261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36904" cy="1008112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Les </a:t>
            </a:r>
            <a:r>
              <a:rPr lang="nl-NL" b="1" dirty="0" err="1" smtClean="0"/>
              <a:t>Trois</a:t>
            </a:r>
            <a:r>
              <a:rPr lang="nl-NL" b="1" dirty="0" smtClean="0"/>
              <a:t> </a:t>
            </a:r>
            <a:r>
              <a:rPr lang="nl-NL" b="1" dirty="0" err="1" smtClean="0"/>
              <a:t>Vallées</a:t>
            </a:r>
            <a:r>
              <a:rPr lang="nl-NL" b="1" dirty="0" smtClean="0"/>
              <a:t> (Frankrijk)</a:t>
            </a:r>
            <a:br>
              <a:rPr lang="nl-NL" b="1" dirty="0" smtClean="0"/>
            </a:br>
            <a:endParaRPr lang="nl-NL" dirty="0"/>
          </a:p>
        </p:txBody>
      </p:sp>
      <p:pic>
        <p:nvPicPr>
          <p:cNvPr id="4" name="Picture 2" descr="http://images.straus.nl/skigebieden/frankrijk/lestroisvallees.groo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543209" cy="33123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539552" y="5013176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/>
              <a:t>Sleepliften      71 		Makkelijke     317 km 	</a:t>
            </a:r>
            <a:br>
              <a:rPr lang="nl-NL" sz="2000" dirty="0" smtClean="0"/>
            </a:br>
            <a:r>
              <a:rPr lang="nl-NL" sz="2000" dirty="0" smtClean="0"/>
              <a:t>Stoeltjeslifen  70		Gemiddeld     215 km</a:t>
            </a:r>
            <a:br>
              <a:rPr lang="nl-NL" sz="2000" dirty="0" smtClean="0"/>
            </a:br>
            <a:r>
              <a:rPr lang="nl-NL" sz="2000" dirty="0" smtClean="0"/>
              <a:t>Gondelliften   40 		Moeilijk	           74 km</a:t>
            </a:r>
          </a:p>
          <a:p>
            <a:r>
              <a:rPr lang="nl-NL" sz="2000" dirty="0" smtClean="0"/>
              <a:t>			</a:t>
            </a:r>
            <a:r>
              <a:rPr lang="nl-NL" sz="2000" b="1" dirty="0" smtClean="0"/>
              <a:t>Totaal </a:t>
            </a:r>
            <a:r>
              <a:rPr lang="nl-NL" sz="2000" dirty="0" smtClean="0"/>
              <a:t>	         </a:t>
            </a:r>
            <a:r>
              <a:rPr lang="nl-NL" sz="2000" b="1" dirty="0" smtClean="0"/>
              <a:t>606 km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Filmpje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nl-NL" dirty="0" smtClean="0">
                <a:hlinkClick r:id="rId2"/>
              </a:rPr>
              <a:t/>
            </a:r>
            <a:br>
              <a:rPr lang="nl-NL" dirty="0" smtClean="0">
                <a:hlinkClick r:id="rId2"/>
              </a:rPr>
            </a:br>
            <a:r>
              <a:rPr lang="nl-NL" dirty="0" smtClean="0">
                <a:hlinkClick r:id="rId2"/>
              </a:rPr>
              <a:t>http</a:t>
            </a:r>
            <a:r>
              <a:rPr lang="nl-NL" dirty="0" smtClean="0">
                <a:hlinkClick r:id="rId2"/>
              </a:rPr>
              <a:t>://www.youtube.com/watch?v=QqF4qXPD338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u="sng" dirty="0" smtClean="0">
              <a:hlinkClick r:id="rId3"/>
            </a:endParaRP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Skiën als middel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nl-NL" dirty="0" smtClean="0"/>
              <a:t>Jagen</a:t>
            </a:r>
            <a:endParaRPr lang="nl-NL" dirty="0" smtClean="0"/>
          </a:p>
          <a:p>
            <a:r>
              <a:rPr lang="nl-NL" dirty="0" smtClean="0"/>
              <a:t>Gezelligheid</a:t>
            </a:r>
            <a:endParaRPr lang="nl-NL" dirty="0" smtClean="0"/>
          </a:p>
          <a:p>
            <a:r>
              <a:rPr lang="nl-NL" dirty="0" smtClean="0"/>
              <a:t>Gezondheid</a:t>
            </a:r>
            <a:endParaRPr lang="nl-NL" dirty="0" smtClean="0"/>
          </a:p>
          <a:p>
            <a:r>
              <a:rPr lang="nl-NL" dirty="0" smtClean="0"/>
              <a:t>Kinderen</a:t>
            </a:r>
            <a:endParaRPr lang="nl-NL" dirty="0" smtClean="0"/>
          </a:p>
          <a:p>
            <a:r>
              <a:rPr lang="nl-NL" dirty="0" smtClean="0"/>
              <a:t>Uitdaging/kick</a:t>
            </a:r>
          </a:p>
          <a:p>
            <a:r>
              <a:rPr lang="nl-NL" dirty="0" smtClean="0"/>
              <a:t>Leefstijl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115</Words>
  <Application>Microsoft Office PowerPoint</Application>
  <PresentationFormat>Diavoorstelling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Office-thema</vt:lpstr>
      <vt:lpstr>Skiën</vt:lpstr>
      <vt:lpstr>Inhoud</vt:lpstr>
      <vt:lpstr>Geschiedenis</vt:lpstr>
      <vt:lpstr>Verschillende soorten</vt:lpstr>
      <vt:lpstr>Pioniers/grondleggers</vt:lpstr>
      <vt:lpstr>Inspirerende locaties</vt:lpstr>
      <vt:lpstr> Les Trois Vallées (Frankrijk) </vt:lpstr>
      <vt:lpstr>Filmpje</vt:lpstr>
      <vt:lpstr>Skiën als middel</vt:lpstr>
      <vt:lpstr>Normen en waarden</vt:lpstr>
      <vt:lpstr>Dia 11</vt:lpstr>
    </vt:vector>
  </TitlesOfParts>
  <Company>ROC Landstede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Skiën</dc:title>
  <dc:creator>toshiba</dc:creator>
  <cp:lastModifiedBy>toshiba</cp:lastModifiedBy>
  <cp:revision>27</cp:revision>
  <dcterms:created xsi:type="dcterms:W3CDTF">2013-11-04T12:42:26Z</dcterms:created>
  <dcterms:modified xsi:type="dcterms:W3CDTF">2013-11-21T20:54:21Z</dcterms:modified>
</cp:coreProperties>
</file>